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</p:sldIdLst>
  <p:sldSz cx="5143500" cy="91440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anton" panose="020B0604020202020204" charset="0"/>
      <p:regular r:id="rId8"/>
    </p:embeddedFont>
    <p:embeddedFont>
      <p:font typeface="Panton Bold" panose="020B0604020202020204" charset="0"/>
      <p:bold r:id="rId9"/>
    </p:embeddedFont>
  </p:embeddedFontLst>
  <p:defaultTextStyle>
    <a:defPPr>
      <a:defRPr lang="pt-BR"/>
    </a:defPPr>
    <a:lvl1pPr marL="0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099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198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297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396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495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594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7693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8792" algn="l" defTabSz="80219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78">
          <p15:clr>
            <a:srgbClr val="A4A3A4"/>
          </p15:clr>
        </p15:guide>
        <p15:guide id="2" pos="7597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E2F5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26"/>
  </p:normalViewPr>
  <p:slideViewPr>
    <p:cSldViewPr>
      <p:cViewPr>
        <p:scale>
          <a:sx n="100" d="100"/>
          <a:sy n="100" d="100"/>
        </p:scale>
        <p:origin x="2170" y="-2222"/>
      </p:cViewPr>
      <p:guideLst>
        <p:guide orient="horz" pos="11678"/>
        <p:guide pos="7597"/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6052" y="1979085"/>
            <a:ext cx="3052167" cy="4218304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8657" y="1979085"/>
            <a:ext cx="9071670" cy="4218304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8"/>
            <a:ext cx="4371975" cy="1816100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9"/>
            <a:ext cx="4371975" cy="200024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10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76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8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8656" y="11535834"/>
            <a:ext cx="6061472" cy="326263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5853" y="11535834"/>
            <a:ext cx="6062365" cy="326263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8"/>
            <a:ext cx="2272606" cy="85301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099" indent="0">
              <a:buNone/>
              <a:defRPr sz="1700" b="1"/>
            </a:lvl2pPr>
            <a:lvl3pPr marL="802198" indent="0">
              <a:buNone/>
              <a:defRPr sz="1600" b="1"/>
            </a:lvl3pPr>
            <a:lvl4pPr marL="1203297" indent="0">
              <a:buNone/>
              <a:defRPr sz="1400" b="1"/>
            </a:lvl4pPr>
            <a:lvl5pPr marL="1604396" indent="0">
              <a:buNone/>
              <a:defRPr sz="1400" b="1"/>
            </a:lvl5pPr>
            <a:lvl6pPr marL="2005495" indent="0">
              <a:buNone/>
              <a:defRPr sz="1400" b="1"/>
            </a:lvl6pPr>
            <a:lvl7pPr marL="2406594" indent="0">
              <a:buNone/>
              <a:defRPr sz="1400" b="1"/>
            </a:lvl7pPr>
            <a:lvl8pPr marL="2807693" indent="0">
              <a:buNone/>
              <a:defRPr sz="1400" b="1"/>
            </a:lvl8pPr>
            <a:lvl9pPr marL="3208792" indent="0">
              <a:buNone/>
              <a:defRPr sz="1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4"/>
            <a:ext cx="2272606" cy="526838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8"/>
            <a:ext cx="2273498" cy="85301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099" indent="0">
              <a:buNone/>
              <a:defRPr sz="1700" b="1"/>
            </a:lvl2pPr>
            <a:lvl3pPr marL="802198" indent="0">
              <a:buNone/>
              <a:defRPr sz="1600" b="1"/>
            </a:lvl3pPr>
            <a:lvl4pPr marL="1203297" indent="0">
              <a:buNone/>
              <a:defRPr sz="1400" b="1"/>
            </a:lvl4pPr>
            <a:lvl5pPr marL="1604396" indent="0">
              <a:buNone/>
              <a:defRPr sz="1400" b="1"/>
            </a:lvl5pPr>
            <a:lvl6pPr marL="2005495" indent="0">
              <a:buNone/>
              <a:defRPr sz="1400" b="1"/>
            </a:lvl6pPr>
            <a:lvl7pPr marL="2406594" indent="0">
              <a:buNone/>
              <a:defRPr sz="1400" b="1"/>
            </a:lvl7pPr>
            <a:lvl8pPr marL="2807693" indent="0">
              <a:buNone/>
              <a:defRPr sz="1400" b="1"/>
            </a:lvl8pPr>
            <a:lvl9pPr marL="3208792" indent="0">
              <a:buNone/>
              <a:defRPr sz="1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4"/>
            <a:ext cx="2273498" cy="526838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200"/>
            </a:lvl1pPr>
            <a:lvl2pPr marL="401099" indent="0">
              <a:buNone/>
              <a:defRPr sz="1100"/>
            </a:lvl2pPr>
            <a:lvl3pPr marL="802198" indent="0">
              <a:buNone/>
              <a:defRPr sz="900"/>
            </a:lvl3pPr>
            <a:lvl4pPr marL="1203297" indent="0">
              <a:buNone/>
              <a:defRPr sz="800"/>
            </a:lvl4pPr>
            <a:lvl5pPr marL="1604396" indent="0">
              <a:buNone/>
              <a:defRPr sz="800"/>
            </a:lvl5pPr>
            <a:lvl6pPr marL="2005495" indent="0">
              <a:buNone/>
              <a:defRPr sz="800"/>
            </a:lvl6pPr>
            <a:lvl7pPr marL="2406594" indent="0">
              <a:buNone/>
              <a:defRPr sz="800"/>
            </a:lvl7pPr>
            <a:lvl8pPr marL="2807693" indent="0">
              <a:buNone/>
              <a:defRPr sz="800"/>
            </a:lvl8pPr>
            <a:lvl9pPr marL="3208792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2800"/>
            </a:lvl1pPr>
            <a:lvl2pPr marL="401099" indent="0">
              <a:buNone/>
              <a:defRPr sz="2500"/>
            </a:lvl2pPr>
            <a:lvl3pPr marL="802198" indent="0">
              <a:buNone/>
              <a:defRPr sz="2100"/>
            </a:lvl3pPr>
            <a:lvl4pPr marL="1203297" indent="0">
              <a:buNone/>
              <a:defRPr sz="1700"/>
            </a:lvl4pPr>
            <a:lvl5pPr marL="1604396" indent="0">
              <a:buNone/>
              <a:defRPr sz="1700"/>
            </a:lvl5pPr>
            <a:lvl6pPr marL="2005495" indent="0">
              <a:buNone/>
              <a:defRPr sz="1700"/>
            </a:lvl6pPr>
            <a:lvl7pPr marL="2406594" indent="0">
              <a:buNone/>
              <a:defRPr sz="1700"/>
            </a:lvl7pPr>
            <a:lvl8pPr marL="2807693" indent="0">
              <a:buNone/>
              <a:defRPr sz="1700"/>
            </a:lvl8pPr>
            <a:lvl9pPr marL="3208792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200"/>
            </a:lvl1pPr>
            <a:lvl2pPr marL="401099" indent="0">
              <a:buNone/>
              <a:defRPr sz="1100"/>
            </a:lvl2pPr>
            <a:lvl3pPr marL="802198" indent="0">
              <a:buNone/>
              <a:defRPr sz="900"/>
            </a:lvl3pPr>
            <a:lvl4pPr marL="1203297" indent="0">
              <a:buNone/>
              <a:defRPr sz="800"/>
            </a:lvl4pPr>
            <a:lvl5pPr marL="1604396" indent="0">
              <a:buNone/>
              <a:defRPr sz="800"/>
            </a:lvl5pPr>
            <a:lvl6pPr marL="2005495" indent="0">
              <a:buNone/>
              <a:defRPr sz="800"/>
            </a:lvl6pPr>
            <a:lvl7pPr marL="2406594" indent="0">
              <a:buNone/>
              <a:defRPr sz="800"/>
            </a:lvl7pPr>
            <a:lvl8pPr marL="2807693" indent="0">
              <a:buNone/>
              <a:defRPr sz="800"/>
            </a:lvl8pPr>
            <a:lvl9pPr marL="3208792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80220" tIns="40110" rIns="80220" bIns="4011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80220" tIns="40110" rIns="80220" bIns="4011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80220" tIns="40110" rIns="80220" bIns="4011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1482-A118-47AC-A41D-C6E15D3BB980}" type="datetimeFigureOut">
              <a:rPr lang="pt-BR" smtClean="0"/>
              <a:pPr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80220" tIns="40110" rIns="80220" bIns="4011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80220" tIns="40110" rIns="80220" bIns="4011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7F43F-FE9A-462B-B1E3-E377B2DA8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219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4" indent="-300824" algn="l" defTabSz="8021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6" indent="-250687" algn="l" defTabSz="80219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48" indent="-200550" algn="l" defTabSz="80219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47" indent="-200550" algn="l" defTabSz="80219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46" indent="-200550" algn="l" defTabSz="80219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45" indent="-200550" algn="l" defTabSz="8021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44" indent="-200550" algn="l" defTabSz="8021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43" indent="-200550" algn="l" defTabSz="8021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42" indent="-200550" algn="l" defTabSz="8021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099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198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297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396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495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594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693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792" algn="l" defTabSz="8021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bmission@cilamce.com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62737" y="1855607"/>
            <a:ext cx="2618024" cy="482095"/>
          </a:xfrm>
        </p:spPr>
        <p:txBody>
          <a:bodyPr>
            <a:noAutofit/>
          </a:bodyPr>
          <a:lstStyle/>
          <a:p>
            <a:r>
              <a:rPr lang="pt-BR" sz="2200" b="1" dirty="0">
                <a:latin typeface="Panton Bold" pitchFamily="2" charset="77"/>
              </a:rPr>
              <a:t>TÍTULO DO ARTIGO</a:t>
            </a:r>
          </a:p>
        </p:txBody>
      </p:sp>
      <p:sp>
        <p:nvSpPr>
          <p:cNvPr id="6" name="Espaço Reservado para Conteúdo 5"/>
          <p:cNvSpPr txBox="1">
            <a:spLocks/>
          </p:cNvSpPr>
          <p:nvPr/>
        </p:nvSpPr>
        <p:spPr>
          <a:xfrm>
            <a:off x="233768" y="3139594"/>
            <a:ext cx="4675963" cy="3528392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pt-BR" sz="1100" u="sng" dirty="0">
              <a:latin typeface="Panton" pitchFamily="2" charset="77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1100" u="sng" dirty="0">
                <a:latin typeface="Panton" pitchFamily="2" charset="77"/>
              </a:rPr>
              <a:t>Guia para apresentação de e-pôster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1100" b="1" dirty="0">
                <a:solidFill>
                  <a:srgbClr val="FF0000"/>
                </a:solidFill>
                <a:latin typeface="Panton" pitchFamily="2" charset="77"/>
              </a:rPr>
              <a:t>Exclusivo aos artigos do MS </a:t>
            </a:r>
            <a:r>
              <a:rPr lang="pt-BR" sz="1100" b="1" dirty="0" err="1">
                <a:solidFill>
                  <a:srgbClr val="FF0000"/>
                </a:solidFill>
                <a:latin typeface="Panton" pitchFamily="2" charset="77"/>
              </a:rPr>
              <a:t>Research</a:t>
            </a:r>
            <a:r>
              <a:rPr lang="pt-BR" sz="1100" b="1" dirty="0">
                <a:solidFill>
                  <a:srgbClr val="FF0000"/>
                </a:solidFill>
                <a:latin typeface="Panton" pitchFamily="2" charset="77"/>
              </a:rPr>
              <a:t> </a:t>
            </a:r>
            <a:r>
              <a:rPr lang="pt-BR" sz="1100" b="1" dirty="0" err="1">
                <a:solidFill>
                  <a:srgbClr val="FF0000"/>
                </a:solidFill>
                <a:latin typeface="Panton" pitchFamily="2" charset="77"/>
              </a:rPr>
              <a:t>Beginners</a:t>
            </a:r>
            <a:endParaRPr lang="pt-BR" sz="1100" b="1" dirty="0">
              <a:solidFill>
                <a:srgbClr val="FF0000"/>
              </a:solidFill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u="sng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Use este modelo para preparar o seu e-pôster.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Concentre as informações mais relevantes do seu trabalho neste espaço.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Os e-pôsteres ficarão disponíveis durante todo o evento. 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O título do e-pôster deve ser idêntico ao do artigo. Abaixo do título deverá estar o nome dos autores e suas respectivas instituições. Quando houver mais de um autor, separá-los por ponto e vírgula;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Use texto, figuras, tabelas, animações. Não insira sons ou links externos.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Salve o arquivo final em formato PDF. O arquivo final deverá ter no máximo 10MB.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É de inteira responsabilidade dos autores o envio do arquivo do e-pôster na íntegra através do </a:t>
            </a:r>
            <a:r>
              <a:rPr lang="pt-BR" sz="1100" dirty="0" err="1">
                <a:latin typeface="Panton" pitchFamily="2" charset="77"/>
              </a:rPr>
              <a:t>email</a:t>
            </a:r>
            <a:r>
              <a:rPr lang="pt-BR" sz="1100" dirty="0">
                <a:latin typeface="Panton" pitchFamily="2" charset="77"/>
              </a:rPr>
              <a:t> </a:t>
            </a:r>
            <a:r>
              <a:rPr lang="pt-BR" sz="1100" dirty="0">
                <a:latin typeface="Panton" pitchFamily="2" charset="77"/>
                <a:hlinkClick r:id="rId3"/>
              </a:rPr>
              <a:t>submission@cilamce.com.br</a:t>
            </a:r>
            <a:r>
              <a:rPr lang="pt-BR" sz="1100" dirty="0">
                <a:latin typeface="Panton" pitchFamily="2" charset="77"/>
              </a:rPr>
              <a:t> até dia </a:t>
            </a:r>
            <a:r>
              <a:rPr lang="pt-BR" sz="1100" dirty="0">
                <a:solidFill>
                  <a:srgbClr val="FF0000"/>
                </a:solidFill>
                <a:latin typeface="Panton" pitchFamily="2" charset="77"/>
              </a:rPr>
              <a:t>04 de novembro de 2024.</a:t>
            </a:r>
          </a:p>
          <a:p>
            <a:pPr>
              <a:spcBef>
                <a:spcPct val="20000"/>
              </a:spcBef>
              <a:defRPr/>
            </a:pPr>
            <a:endParaRPr lang="pt-BR" sz="1100" dirty="0">
              <a:latin typeface="Panton" pitchFamily="2" charset="77"/>
            </a:endParaRPr>
          </a:p>
        </p:txBody>
      </p:sp>
      <p:sp>
        <p:nvSpPr>
          <p:cNvPr id="14" name="Subtítulo 4"/>
          <p:cNvSpPr>
            <a:spLocks noGrp="1"/>
          </p:cNvSpPr>
          <p:nvPr>
            <p:ph type="subTitle" idx="1"/>
          </p:nvPr>
        </p:nvSpPr>
        <p:spPr>
          <a:xfrm>
            <a:off x="233768" y="2497600"/>
            <a:ext cx="4675963" cy="482095"/>
          </a:xfrm>
        </p:spPr>
        <p:txBody>
          <a:bodyPr>
            <a:noAutofit/>
          </a:bodyPr>
          <a:lstStyle/>
          <a:p>
            <a:pPr hangingPunct="0"/>
            <a:r>
              <a:rPr lang="pt-PT" sz="1200" dirty="0">
                <a:latin typeface="Panton" pitchFamily="2" charset="77"/>
              </a:rPr>
              <a:t>Nome do Autor 1, Instituição, Cidade, País, E-mail; Nome do Autor 2, Instituição, Cidade, País; Nome do Autor 2, Instituição, Cidade, País.</a:t>
            </a:r>
            <a:endParaRPr lang="pt-BR" sz="1200" dirty="0">
              <a:latin typeface="Panton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5"/>
          <p:cNvSpPr txBox="1">
            <a:spLocks/>
          </p:cNvSpPr>
          <p:nvPr/>
        </p:nvSpPr>
        <p:spPr>
          <a:xfrm>
            <a:off x="275611" y="2621140"/>
            <a:ext cx="2080115" cy="936429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400" u="sng" dirty="0">
                <a:latin typeface="Panton" pitchFamily="2" charset="77"/>
              </a:rPr>
              <a:t>1. Objetivo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pt-BR" sz="1100" dirty="0">
                <a:latin typeface="Panton" pitchFamily="2" charset="77"/>
              </a:rPr>
              <a:t>Use este modelo para preparar o seu e-pôster. </a:t>
            </a:r>
          </a:p>
          <a:p>
            <a:pPr>
              <a:spcBef>
                <a:spcPct val="20000"/>
              </a:spcBef>
              <a:defRPr/>
            </a:pPr>
            <a:endParaRPr lang="pt-BR" sz="1100" dirty="0">
              <a:latin typeface="Panton" pitchFamily="2" charset="77"/>
            </a:endParaRPr>
          </a:p>
          <a:p>
            <a:pPr lvl="0">
              <a:spcBef>
                <a:spcPct val="20000"/>
              </a:spcBef>
              <a:defRPr/>
            </a:pPr>
            <a:endParaRPr lang="pt-BR" sz="1100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</p:txBody>
      </p:sp>
      <p:sp>
        <p:nvSpPr>
          <p:cNvPr id="16" name="Espaço Reservado para Conteúdo 5"/>
          <p:cNvSpPr txBox="1">
            <a:spLocks/>
          </p:cNvSpPr>
          <p:nvPr/>
        </p:nvSpPr>
        <p:spPr>
          <a:xfrm>
            <a:off x="275611" y="3548109"/>
            <a:ext cx="2080115" cy="2038923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400" u="sng" dirty="0">
                <a:latin typeface="Panton" pitchFamily="2" charset="77"/>
              </a:rPr>
              <a:t>2. Metodologia</a:t>
            </a:r>
          </a:p>
          <a:p>
            <a:pPr lvl="0">
              <a:spcBef>
                <a:spcPct val="20000"/>
              </a:spcBef>
              <a:defRPr/>
            </a:pPr>
            <a:r>
              <a:rPr lang="pt-BR" sz="1100" dirty="0">
                <a:latin typeface="Panton" pitchFamily="2" charset="77"/>
              </a:rPr>
              <a:t>Concentre as informações mais relevantes do seu trabalho neste espaço. </a:t>
            </a:r>
          </a:p>
          <a:p>
            <a:pPr lvl="0">
              <a:spcBef>
                <a:spcPct val="20000"/>
              </a:spcBef>
              <a:defRPr/>
            </a:pPr>
            <a:r>
              <a:rPr lang="pt-BR" sz="1100" dirty="0">
                <a:latin typeface="Panton" pitchFamily="2" charset="77"/>
              </a:rPr>
              <a:t>Dimensione as caixas de texto de acordo com a extensão da sua escrita.</a:t>
            </a:r>
          </a:p>
          <a:p>
            <a:pPr lvl="0">
              <a:spcBef>
                <a:spcPct val="20000"/>
              </a:spcBef>
              <a:defRPr/>
            </a:pPr>
            <a:r>
              <a:rPr lang="pt-BR" sz="1100" dirty="0">
                <a:latin typeface="Panton" pitchFamily="2" charset="77"/>
              </a:rPr>
              <a:t>Mantenha a formatação original. Se preferir cole o seu texto mantendo o tema de destino.</a:t>
            </a:r>
          </a:p>
          <a:p>
            <a:pPr lvl="0">
              <a:spcBef>
                <a:spcPct val="20000"/>
              </a:spcBef>
              <a:defRPr/>
            </a:pPr>
            <a:endParaRPr lang="pt-BR" sz="1100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</p:txBody>
      </p:sp>
      <p:sp>
        <p:nvSpPr>
          <p:cNvPr id="17" name="Espaço Reservado para Conteúdo 5"/>
          <p:cNvSpPr txBox="1">
            <a:spLocks/>
          </p:cNvSpPr>
          <p:nvPr/>
        </p:nvSpPr>
        <p:spPr>
          <a:xfrm>
            <a:off x="2679243" y="2120023"/>
            <a:ext cx="2303166" cy="291737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endParaRPr lang="pt-BR" sz="1400" u="sng" dirty="0">
              <a:latin typeface="Panton" pitchFamily="2" charset="77"/>
            </a:endParaRPr>
          </a:p>
        </p:txBody>
      </p:sp>
      <p:sp>
        <p:nvSpPr>
          <p:cNvPr id="19" name="Espaço Reservado para Conteúdo 5"/>
          <p:cNvSpPr txBox="1">
            <a:spLocks/>
          </p:cNvSpPr>
          <p:nvPr/>
        </p:nvSpPr>
        <p:spPr>
          <a:xfrm>
            <a:off x="275643" y="5671712"/>
            <a:ext cx="2080083" cy="1553238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1400" u="sng" dirty="0">
                <a:latin typeface="Panton" pitchFamily="2" charset="77"/>
              </a:rPr>
              <a:t>3. Resultados e Discussões</a:t>
            </a:r>
          </a:p>
          <a:p>
            <a:pPr>
              <a:spcBef>
                <a:spcPct val="20000"/>
              </a:spcBef>
              <a:defRPr/>
            </a:pPr>
            <a:r>
              <a:rPr lang="pt-BR" sz="1100" dirty="0" err="1">
                <a:solidFill>
                  <a:prstClr val="black"/>
                </a:solidFill>
                <a:latin typeface="Panton" pitchFamily="2" charset="77"/>
              </a:rPr>
              <a:t>xxxxxxxxxxxxxxxxxxxxxxxxxxxxxxxxxxx</a:t>
            </a:r>
            <a:endParaRPr lang="pt-BR" sz="1100" dirty="0">
              <a:solidFill>
                <a:prstClr val="black"/>
              </a:solidFill>
              <a:latin typeface="Panton" pitchFamily="2" charset="77"/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1200" dirty="0">
                <a:solidFill>
                  <a:prstClr val="black"/>
                </a:solidFill>
                <a:latin typeface="Panton" pitchFamily="2" charset="77"/>
              </a:rPr>
              <a:t> </a:t>
            </a:r>
          </a:p>
        </p:txBody>
      </p:sp>
      <p:sp>
        <p:nvSpPr>
          <p:cNvPr id="22" name="Espaço Reservado para Conteúdo 5"/>
          <p:cNvSpPr txBox="1">
            <a:spLocks/>
          </p:cNvSpPr>
          <p:nvPr/>
        </p:nvSpPr>
        <p:spPr>
          <a:xfrm>
            <a:off x="2793763" y="2621139"/>
            <a:ext cx="2188646" cy="2197319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400" u="sng" dirty="0">
                <a:latin typeface="Panton" pitchFamily="2" charset="77"/>
              </a:rPr>
              <a:t>4. Conclusões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Salve o arquivo final em formato PDF.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Use texto, figuras, tabelas, animações. Não insira sons, ou links externos.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1100" dirty="0">
                <a:latin typeface="Panton" pitchFamily="2" charset="77"/>
              </a:rPr>
              <a:t>Salve seu arquivo final com no máximo 10MB.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</p:txBody>
      </p:sp>
      <p:sp>
        <p:nvSpPr>
          <p:cNvPr id="23" name="Espaço Reservado para Conteúdo 5"/>
          <p:cNvSpPr txBox="1">
            <a:spLocks/>
          </p:cNvSpPr>
          <p:nvPr/>
        </p:nvSpPr>
        <p:spPr>
          <a:xfrm>
            <a:off x="2793763" y="4420891"/>
            <a:ext cx="2080083" cy="1213891"/>
          </a:xfrm>
          <a:prstGeom prst="rect">
            <a:avLst/>
          </a:prstGeom>
          <a:noFill/>
          <a:ln w="76200">
            <a:noFill/>
          </a:ln>
        </p:spPr>
        <p:txBody>
          <a:bodyPr vert="horz" lIns="80220" tIns="40110" rIns="80220" bIns="4011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400" u="sng" dirty="0">
                <a:latin typeface="Panton" pitchFamily="2" charset="77"/>
              </a:rPr>
              <a:t>5. Referências</a:t>
            </a:r>
            <a:endParaRPr lang="en-US" sz="900" dirty="0">
              <a:latin typeface="Panton" pitchFamily="2" charset="77"/>
            </a:endParaRPr>
          </a:p>
          <a:p>
            <a:pPr>
              <a:spcBef>
                <a:spcPct val="20000"/>
              </a:spcBef>
              <a:defRPr/>
            </a:pPr>
            <a:r>
              <a:rPr lang="en-US" sz="900" dirty="0" err="1">
                <a:latin typeface="Panton" pitchFamily="2" charset="77"/>
              </a:rPr>
              <a:t>Terzaghi</a:t>
            </a:r>
            <a:r>
              <a:rPr lang="en-US" sz="900" dirty="0">
                <a:latin typeface="Panton" pitchFamily="2" charset="77"/>
              </a:rPr>
              <a:t>, K. e Peck, R.B. (1987) Soil Mechanics in Engineering Practice, 2nd ed., McGraw Hill, New York, NY, USA, 685 p.</a:t>
            </a: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  <a:p>
            <a:pPr marL="300824" indent="-30082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100" dirty="0">
              <a:latin typeface="Panton" pitchFamily="2" charset="77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408F783-FCA1-F23E-A925-C5B8520068C1}"/>
              </a:ext>
            </a:extLst>
          </p:cNvPr>
          <p:cNvCxnSpPr/>
          <p:nvPr/>
        </p:nvCxnSpPr>
        <p:spPr>
          <a:xfrm>
            <a:off x="2571750" y="2411760"/>
            <a:ext cx="0" cy="5277913"/>
          </a:xfrm>
          <a:prstGeom prst="line">
            <a:avLst/>
          </a:prstGeom>
          <a:ln w="12700">
            <a:solidFill>
              <a:srgbClr val="5CE2F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88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322</Words>
  <Application>Microsoft Office PowerPoint</Application>
  <PresentationFormat>Apresentação na tela (16:9)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Panton Bold</vt:lpstr>
      <vt:lpstr>Panton</vt:lpstr>
      <vt:lpstr>Arial</vt:lpstr>
      <vt:lpstr>Calibri</vt:lpstr>
      <vt:lpstr>Tema do Office</vt:lpstr>
      <vt:lpstr>TÍTULO DO ARTIGO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Paper</dc:title>
  <dc:creator>Projecta</dc:creator>
  <cp:lastModifiedBy>Ana Flávia</cp:lastModifiedBy>
  <cp:revision>55</cp:revision>
  <dcterms:created xsi:type="dcterms:W3CDTF">2017-03-17T13:59:22Z</dcterms:created>
  <dcterms:modified xsi:type="dcterms:W3CDTF">2024-10-08T13:28:07Z</dcterms:modified>
</cp:coreProperties>
</file>