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8" r:id="rId2"/>
    <p:sldId id="259" r:id="rId3"/>
  </p:sldIdLst>
  <p:sldSz cx="12192000" cy="68580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alibri Light" panose="020F0302020204030204" pitchFamily="34" charset="0"/>
      <p:regular r:id="rId8"/>
      <p:italic r:id="rId9"/>
    </p:embeddedFont>
    <p:embeddedFont>
      <p:font typeface="Panton" panose="020B0604020202020204" charset="0"/>
      <p:regular r:id="rId10"/>
    </p:embeddedFont>
    <p:embeddedFont>
      <p:font typeface="Panton Bold" panose="020B0604020202020204" charset="0"/>
      <p:bold r:id="rId11"/>
    </p:embeddedFont>
  </p:embeddedFontLst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0" autoAdjust="0"/>
    <p:restoredTop sz="94660"/>
  </p:normalViewPr>
  <p:slideViewPr>
    <p:cSldViewPr snapToGrid="0">
      <p:cViewPr varScale="1">
        <p:scale>
          <a:sx n="85" d="100"/>
          <a:sy n="85" d="100"/>
        </p:scale>
        <p:origin x="54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ableStyles" Target="tableStyle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724256-B23D-E535-F628-A50C06A893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B9C98DB-AA60-D331-267C-08D8011A25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BA5D856-73BD-8451-122A-E131E69A6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1E47E-BC58-4DDE-8B9C-E5DB29C6E931}" type="datetimeFigureOut">
              <a:rPr lang="pt-BR" smtClean="0"/>
              <a:t>03/10/2024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02B5D5B-D0D5-690B-F22C-B567721A8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AB20254-21CB-789C-6C65-01511AE8D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9FE8D-5A2E-4CF3-A4E5-F59CA02C8C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9584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85C5C8-EE29-8559-F9D7-3D3176ACA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B887E3B-029B-645B-C166-11D575A7FD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C6B1DF0-17FB-2851-247F-873B9EB2D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1E47E-BC58-4DDE-8B9C-E5DB29C6E931}" type="datetimeFigureOut">
              <a:rPr lang="pt-BR" smtClean="0"/>
              <a:t>03/10/2024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790B362-C8A2-C561-53DB-C56544D88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97E078A-40D0-6AB1-F361-0E80D6535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9FE8D-5A2E-4CF3-A4E5-F59CA02C8C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459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9ED5780-BCB4-23C4-20AA-890B4453B7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5270C24-8530-7D34-DC9C-8BBD4D0F22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F9F98F7-2C72-279D-41F7-324641980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1E47E-BC58-4DDE-8B9C-E5DB29C6E931}" type="datetimeFigureOut">
              <a:rPr lang="pt-BR" smtClean="0"/>
              <a:t>03/10/2024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AAC31D8-01E9-8A84-6958-56862C2C8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F277786-D413-7C27-916E-08134BA4B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9FE8D-5A2E-4CF3-A4E5-F59CA02C8C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9700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7F3D1F-10C9-2255-A85D-D35F5D30C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A40E6FE-3E33-C299-87AB-95E7F80289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9A3B2B8-AC65-26BB-6C15-C16781A36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1E47E-BC58-4DDE-8B9C-E5DB29C6E931}" type="datetimeFigureOut">
              <a:rPr lang="pt-BR" smtClean="0"/>
              <a:t>03/10/2024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84205CC-56D8-530B-F9C3-527B53FC8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110FE9E-0D0D-836F-3269-A34C1EDFC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9FE8D-5A2E-4CF3-A4E5-F59CA02C8C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3023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078CBF-34EA-8E40-953D-C62824C8B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2FB1B85-46FC-7190-CB20-E1A264A212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9E66F16-2A34-6D13-420E-D6F186820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1E47E-BC58-4DDE-8B9C-E5DB29C6E931}" type="datetimeFigureOut">
              <a:rPr lang="pt-BR" smtClean="0"/>
              <a:t>03/10/2024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6590E86-B4DB-B146-58F8-FEAB98D73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5B003D8-9FD9-CE86-060B-80B8690BB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9FE8D-5A2E-4CF3-A4E5-F59CA02C8C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2308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99914A-73C7-5FF5-7A13-48A49B095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8BE6F7B-28C3-CE66-569C-228CDFD10B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5EC4B5C-3D7A-CA4F-B6EF-25229CB771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12F498A-CBF8-124A-9759-DC1DDC14A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1E47E-BC58-4DDE-8B9C-E5DB29C6E931}" type="datetimeFigureOut">
              <a:rPr lang="pt-BR" smtClean="0"/>
              <a:t>03/10/2024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F31B284-AA04-38D9-CE88-774428843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D099EF2-8F06-96B1-D262-64E1035A2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9FE8D-5A2E-4CF3-A4E5-F59CA02C8C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1694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CD9372-63F0-DAA0-F49F-90649D017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605893D-298F-66BA-EF81-B421906B53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24F3F5B-4D9B-13F4-0EFE-F9CF72EEF1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DD0F4189-E005-1CD3-5001-9A4468439E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573F0670-CF96-CB88-1518-20E52C9E33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83FCA9A1-11CE-3FAD-639E-AD3357A05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1E47E-BC58-4DDE-8B9C-E5DB29C6E931}" type="datetimeFigureOut">
              <a:rPr lang="pt-BR" smtClean="0"/>
              <a:t>03/10/2024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7FEBD5AA-8F9C-AB37-D697-F4C83D0F8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670A6CCF-CE23-56D2-96F5-ABB4BE042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9FE8D-5A2E-4CF3-A4E5-F59CA02C8C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8489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8E13D6-77BA-35F9-C398-6514F0B26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CC6FEF49-7162-2AFB-B2A6-22A1BF7A6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1E47E-BC58-4DDE-8B9C-E5DB29C6E931}" type="datetimeFigureOut">
              <a:rPr lang="pt-BR" smtClean="0"/>
              <a:t>03/10/2024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6763DE3E-11FB-C1D5-8D3A-17ED9A110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83E02F3-83F1-53E0-D552-DAE5688C7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9FE8D-5A2E-4CF3-A4E5-F59CA02C8C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1877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B27BA65B-D2F7-41B7-6765-2B1CB429A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1E47E-BC58-4DDE-8B9C-E5DB29C6E931}" type="datetimeFigureOut">
              <a:rPr lang="pt-BR" smtClean="0"/>
              <a:t>03/10/2024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9B2FCB68-63AF-D2D3-9458-DD64E89ED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3C39A64-E675-FAB7-F76C-79F0A8ECA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9FE8D-5A2E-4CF3-A4E5-F59CA02C8C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9190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A463E9-D130-D2D6-84A4-4895E0C84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960BA58-4AF9-8A88-B091-4D941350EA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6554CBD-288C-B5C5-F379-F4BC257C56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29FA80A-D7B4-FABE-86DC-A06E85CBE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1E47E-BC58-4DDE-8B9C-E5DB29C6E931}" type="datetimeFigureOut">
              <a:rPr lang="pt-BR" smtClean="0"/>
              <a:t>03/10/2024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11E2B9D-E493-AC6A-60C2-05552348B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CF64A83-3FE0-35F4-4469-4031E35BE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9FE8D-5A2E-4CF3-A4E5-F59CA02C8C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760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91C28E-4CE8-A194-0A35-1AC4B3A74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4AA02C8A-2520-F577-CEB1-1ADEBC24C0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74D41DF-D801-E679-2A60-754589C66A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D67EC38-CC65-FFEF-B9D3-B64232E85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1E47E-BC58-4DDE-8B9C-E5DB29C6E931}" type="datetimeFigureOut">
              <a:rPr lang="pt-BR" smtClean="0"/>
              <a:t>03/10/2024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49D844C-2D19-FA92-8199-BC2378740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88C63E5-337E-86FD-31C1-7BB2B9060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9FE8D-5A2E-4CF3-A4E5-F59CA02C8C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3198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3303BA6F-52C5-DB3E-0FEA-860788859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61DABAE-79C1-B16C-706D-28C1B035D0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F80B5B9-5F59-F471-9F50-E90BCE25D4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1E47E-BC58-4DDE-8B9C-E5DB29C6E931}" type="datetimeFigureOut">
              <a:rPr lang="pt-BR" smtClean="0"/>
              <a:t>03/10/2024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E3C090C-EA66-01EE-1F4F-C3ECFB0FC3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C34DAF0-22B3-C2DC-4965-E02A60F03F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D9FE8D-5A2E-4CF3-A4E5-F59CA02C8C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659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Arredondado 1">
            <a:extLst>
              <a:ext uri="{FF2B5EF4-FFF2-40B4-BE49-F238E27FC236}">
                <a16:creationId xmlns:a16="http://schemas.microsoft.com/office/drawing/2014/main" id="{9712DAA5-ACAC-9189-B127-D4D88F3DFFC7}"/>
              </a:ext>
            </a:extLst>
          </p:cNvPr>
          <p:cNvSpPr/>
          <p:nvPr/>
        </p:nvSpPr>
        <p:spPr>
          <a:xfrm>
            <a:off x="2447959" y="4520426"/>
            <a:ext cx="7296081" cy="1431054"/>
          </a:xfrm>
          <a:prstGeom prst="roundRect">
            <a:avLst>
              <a:gd name="adj" fmla="val 50000"/>
            </a:avLst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7F36815B-0B40-F0B3-4F47-C00BD603D6D7}"/>
              </a:ext>
            </a:extLst>
          </p:cNvPr>
          <p:cNvSpPr txBox="1"/>
          <p:nvPr/>
        </p:nvSpPr>
        <p:spPr>
          <a:xfrm>
            <a:off x="2727646" y="4684635"/>
            <a:ext cx="67367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solidFill>
                  <a:srgbClr val="002060"/>
                </a:solidFill>
                <a:latin typeface="Panton Bold" pitchFamily="2" charset="77"/>
              </a:rPr>
              <a:t>COLOCAR AQUI O TÍTULO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FCE6CC0D-0215-B801-666B-B0E6C9D2BDE9}"/>
              </a:ext>
            </a:extLst>
          </p:cNvPr>
          <p:cNvSpPr txBox="1"/>
          <p:nvPr/>
        </p:nvSpPr>
        <p:spPr>
          <a:xfrm>
            <a:off x="3674813" y="5320827"/>
            <a:ext cx="4842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rgbClr val="0070C0"/>
                </a:solidFill>
                <a:latin typeface="Panton" pitchFamily="2" charset="77"/>
              </a:rPr>
              <a:t>Colocar aqui o nome do palestrante</a:t>
            </a:r>
          </a:p>
        </p:txBody>
      </p:sp>
      <p:pic>
        <p:nvPicPr>
          <p:cNvPr id="4" name="Imagem 3" descr="Uma imagem contendo Logotipo&#10;&#10;Descrição gerada automaticamente">
            <a:extLst>
              <a:ext uri="{FF2B5EF4-FFF2-40B4-BE49-F238E27FC236}">
                <a16:creationId xmlns:a16="http://schemas.microsoft.com/office/drawing/2014/main" id="{BC80473B-DCA1-D8CB-A723-983CF8BA13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963" y="6122215"/>
            <a:ext cx="2120072" cy="624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638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AB4A04A2-6052-CFB8-E949-0565B19B1F1C}"/>
              </a:ext>
            </a:extLst>
          </p:cNvPr>
          <p:cNvSpPr txBox="1"/>
          <p:nvPr/>
        </p:nvSpPr>
        <p:spPr>
          <a:xfrm>
            <a:off x="772293" y="1932927"/>
            <a:ext cx="1090287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chemeClr val="bg1">
                    <a:lumMod val="65000"/>
                  </a:schemeClr>
                </a:solidFill>
                <a:latin typeface="Panton" pitchFamily="2" charset="77"/>
              </a:rPr>
              <a:t>Área de textos e imagens  Área de textos e imagens  Área de textos e imagens  Área de textos e imagens Área de textos e imagens  Área de textos e imagens  Área de textos e imagens  Área de textos e imagens Área de textos e imagens  Área de textos e imagens  Área de textos e imagens  Área de textos e imagens Área de textos e imagens  Área de textos e imagens  Área de textos e imagens  Área de textos e imagens Área de textos e imagens  Área de textos e imagens  Área de textos e imagens  Área de textos e imagens Área de textos e imagens  Área de textos e imagens  Área de textos e imagens  Área de textos e imagens Área de textos e imagens  Área de textos e imagens  Área de textos e imagens  Área de textos e imagens  Área de textos e imagens  Área de textos e imagens  Área de textos e imagens  Área de textos e imagens Área de textos e imagens  Área de textos e imagens  Área de textos e imagens  Área de textos e imagens Área de textos e imagens  Área de textos e imagens  Área de textos e imagens  Área de textos e imagens Área de textos e imagens  Área de textos e imagens  Área de textos e imagens  Área de textos e imagens Área de textos e imagens  Área de textos e imagens  Área de textos e imagens  Área de textos e imagens Área de textos e imagens  Área de textos e imagens  Área de textos e imagens Área de textos e imagens  Área de textos e imagens  Área de textos e imagens  Área de textos e imagens Área de textos e imagens  Área de textos e imagens  Área de textos e imagens  Área de textos e imagens Área de textos e imagens  Área de textos e imagens  Área de textos e imagens  Área de textos e imagens Área de textos e imagens  Área de textos e imagens  Área de textos e imagens  Área de textos e imagens Área de textos e imagens  Área de textos e imagens  Área de textos e imagens  Área de textos e imagens Área de textos e imagens  Área de textos e imagens  Área de textos e imagens  Área de textos e imagens Área de textos e imagens  Área de textos e imagens Área de textos e imagens Área de textos e imagens  Área de textos e imagens  Área de textos e imagens  Área de textos e imagens Área de textos e imagens  Área de textos e imagens  Área de textos e imagens  Área de textos e imagens Área de textos e imagens  Área de textos e imagens  Área de textos e imagens  Área de textos e imagens Área de textos e imagens  Área de textos e imagens.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B44AB3D2-4BD2-267E-AE43-44C3343B4FC6}"/>
              </a:ext>
            </a:extLst>
          </p:cNvPr>
          <p:cNvSpPr txBox="1"/>
          <p:nvPr/>
        </p:nvSpPr>
        <p:spPr>
          <a:xfrm>
            <a:off x="2760119" y="1175873"/>
            <a:ext cx="85439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latin typeface="Panton Bold" pitchFamily="2" charset="77"/>
              </a:rPr>
              <a:t>TÍTULO</a:t>
            </a:r>
          </a:p>
        </p:txBody>
      </p:sp>
    </p:spTree>
    <p:extLst>
      <p:ext uri="{BB962C8B-B14F-4D97-AF65-F5344CB8AC3E}">
        <p14:creationId xmlns:p14="http://schemas.microsoft.com/office/powerpoint/2010/main" val="127741088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679</TotalTime>
  <Words>472</Words>
  <Application>Microsoft Office PowerPoint</Application>
  <PresentationFormat>Widescreen</PresentationFormat>
  <Paragraphs>4</Paragraphs>
  <Slides>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8" baseType="lpstr">
      <vt:lpstr>Panton Bold</vt:lpstr>
      <vt:lpstr>Arial</vt:lpstr>
      <vt:lpstr>Calibri</vt:lpstr>
      <vt:lpstr>Calibri Light</vt:lpstr>
      <vt:lpstr>Panton</vt:lpstr>
      <vt:lpstr>Tema do Office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Marcelo Coeli</dc:creator>
  <cp:lastModifiedBy>Ana Flávia</cp:lastModifiedBy>
  <cp:revision>8</cp:revision>
  <dcterms:created xsi:type="dcterms:W3CDTF">2023-09-12T15:50:10Z</dcterms:created>
  <dcterms:modified xsi:type="dcterms:W3CDTF">2024-10-03T17:12:58Z</dcterms:modified>
</cp:coreProperties>
</file>